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c4bcc58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c4bcc58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c78fed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c78fed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Object Display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58125" y="12499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(.) notation.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Displaying using loops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Using object.keys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object.values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Using Json.stringify()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46700" y="414875"/>
            <a:ext cx="6113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of displaying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92700" y="1366250"/>
            <a:ext cx="49464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Resembles JavaScript object literal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 of values, or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Surrounded by square brackets[ ].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Surrounded by curly brackets{ }.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92700" y="417950"/>
            <a:ext cx="57357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Json.stringify()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